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FF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2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4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3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6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4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1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69CC2-1695-424A-A7F0-302B31783235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69271-7796-4F35-AD9A-A4A24C78E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4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dH4sxVzIV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usticeintermediary.org/" TargetMode="External"/><Relationship Id="rId4" Type="http://schemas.openxmlformats.org/officeDocument/2006/relationships/hyperlink" Target="https://communication-facilitators.b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69016"/>
            <a:ext cx="9144000" cy="5104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JUSTICE INTERMEDIARIES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43010"/>
            <a:ext cx="9144000" cy="165576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BULGARIA</a:t>
            </a:r>
            <a:endParaRPr lang="en-US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18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WHO ARE THEY?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i="1" dirty="0" smtClean="0"/>
              <a:t>Justice </a:t>
            </a:r>
            <a:r>
              <a:rPr lang="en-US" sz="3200" i="1" dirty="0"/>
              <a:t>intermediaries, communication </a:t>
            </a:r>
            <a:r>
              <a:rPr lang="en-US" sz="3200" i="1" dirty="0">
                <a:solidFill>
                  <a:schemeClr val="bg1"/>
                </a:solidFill>
              </a:rPr>
              <a:t>facilitators, </a:t>
            </a:r>
            <a:r>
              <a:rPr lang="en-US" sz="3200" i="1" dirty="0"/>
              <a:t>communication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/>
              <a:t>assistants</a:t>
            </a:r>
          </a:p>
          <a:p>
            <a:pPr>
              <a:spcBef>
                <a:spcPts val="2400"/>
              </a:spcBef>
            </a:pPr>
            <a:r>
              <a:rPr lang="en-US" sz="3200" dirty="0" smtClean="0"/>
              <a:t>Around </a:t>
            </a:r>
            <a:r>
              <a:rPr lang="en-US" sz="3200" dirty="0"/>
              <a:t>the world</a:t>
            </a:r>
          </a:p>
          <a:p>
            <a:r>
              <a:rPr lang="en-US" sz="3200" dirty="0"/>
              <a:t>In Bulgaria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HOW THEY WORK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Working process</a:t>
            </a:r>
          </a:p>
          <a:p>
            <a:r>
              <a:rPr lang="en-US" sz="3200" dirty="0" smtClean="0"/>
              <a:t>Main principles</a:t>
            </a:r>
          </a:p>
          <a:p>
            <a:r>
              <a:rPr lang="en-US" sz="3200" dirty="0" smtClean="0"/>
              <a:t>Legal framework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14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RESOURCES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Short film about justice intermediaries:</a:t>
            </a:r>
          </a:p>
          <a:p>
            <a:pPr marL="457200" lvl="1" indent="0">
              <a:buNone/>
            </a:pPr>
            <a:r>
              <a:rPr lang="en-US" sz="2800" dirty="0" smtClean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</a:t>
            </a:r>
            <a:r>
              <a:rPr lang="en-US" sz="2800" dirty="0" smtClean="0">
                <a:hlinkClick r:id="rId3"/>
              </a:rPr>
              <a:t>www.youtube.com/watch?v=vdH4sxVzIVo</a:t>
            </a:r>
            <a:endParaRPr lang="en-US" sz="2800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sz="3200" dirty="0"/>
              <a:t>Bulgarian </a:t>
            </a:r>
            <a:r>
              <a:rPr lang="en-US" sz="3200" dirty="0" smtClean="0"/>
              <a:t>CFs’ website: </a:t>
            </a:r>
            <a:endParaRPr lang="en-US" sz="3200" dirty="0"/>
          </a:p>
          <a:p>
            <a:pPr marL="457200" lvl="1" indent="0">
              <a:buNone/>
            </a:pPr>
            <a:r>
              <a:rPr lang="en-US" sz="2800" dirty="0">
                <a:hlinkClick r:id="rId4"/>
              </a:rPr>
              <a:t>https://communication-facilitators.bg</a:t>
            </a:r>
            <a:r>
              <a:rPr lang="en-US" sz="2800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3200" dirty="0"/>
              <a:t>JIs around the </a:t>
            </a:r>
            <a:r>
              <a:rPr lang="en-US" sz="3200" dirty="0" smtClean="0"/>
              <a:t>world:</a:t>
            </a:r>
            <a:endParaRPr lang="en-US" sz="3200" dirty="0"/>
          </a:p>
          <a:p>
            <a:pPr marL="457200" lvl="1" indent="0">
              <a:buNone/>
            </a:pPr>
            <a:r>
              <a:rPr lang="en-US" sz="2800" dirty="0">
                <a:hlinkClick r:id="rId5"/>
              </a:rPr>
              <a:t>https://justiceintermediary.org</a:t>
            </a:r>
            <a:r>
              <a:rPr lang="en-US" sz="2800" dirty="0" smtClean="0">
                <a:hlinkClick r:id="rId5"/>
              </a:rPr>
              <a:t>/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810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5300" b="1" dirty="0">
                <a:solidFill>
                  <a:srgbClr val="C00000"/>
                </a:solidFill>
              </a:rPr>
              <a:t>THANK YOU!</a:t>
            </a:r>
            <a:r>
              <a:rPr lang="en-US" sz="5300" b="1" dirty="0"/>
              <a:t/>
            </a:r>
            <a:br>
              <a:rPr lang="en-US" sz="5300" b="1" dirty="0"/>
            </a:br>
            <a:endParaRPr lang="en-US" sz="5300" b="1" dirty="0">
              <a:solidFill>
                <a:srgbClr val="C00000"/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" y="5159828"/>
            <a:ext cx="5211696" cy="161978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879" y="5069130"/>
            <a:ext cx="4783492" cy="1788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60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966FEED2BC0E4A8B205266952AA691" ma:contentTypeVersion="19" ma:contentTypeDescription="Create a new document." ma:contentTypeScope="" ma:versionID="404f6ed16ae9c2f5241a4c1b3c0f006f">
  <xsd:schema xmlns:xsd="http://www.w3.org/2001/XMLSchema" xmlns:xs="http://www.w3.org/2001/XMLSchema" xmlns:p="http://schemas.microsoft.com/office/2006/metadata/properties" xmlns:ns2="135f0a40-a41e-4f35-9cd9-f96bef97fc61" xmlns:ns3="d84f543f-c299-4ad7-a877-a5495c8c7d57" targetNamespace="http://schemas.microsoft.com/office/2006/metadata/properties" ma:root="true" ma:fieldsID="c7c76f1bfd74550d9481520a078d4432" ns2:_="" ns3:_="">
    <xsd:import namespace="135f0a40-a41e-4f35-9cd9-f96bef97fc61"/>
    <xsd:import namespace="d84f543f-c299-4ad7-a877-a5495c8c7d5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f0a40-a41e-4f35-9cd9-f96bef97fc6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e50c674-e03b-46ee-acf4-cb16a0fcb11b}" ma:internalName="TaxCatchAll" ma:showField="CatchAllData" ma:web="135f0a40-a41e-4f35-9cd9-f96bef97fc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f543f-c299-4ad7-a877-a5495c8c7d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f7912542-4a7e-41c2-b2b3-a117ce585e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9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4f543f-c299-4ad7-a877-a5495c8c7d57">
      <Terms xmlns="http://schemas.microsoft.com/office/infopath/2007/PartnerControls"/>
    </lcf76f155ced4ddcb4097134ff3c332f>
    <_Flow_SignoffStatus xmlns="d84f543f-c299-4ad7-a877-a5495c8c7d57" xsi:nil="true"/>
    <TaxCatchAll xmlns="135f0a40-a41e-4f35-9cd9-f96bef97fc61" xsi:nil="true"/>
    <_dlc_DocId xmlns="135f0a40-a41e-4f35-9cd9-f96bef97fc61">6FC55VEKY67V-1659371838-60710</_dlc_DocId>
    <_dlc_DocIdUrl xmlns="135f0a40-a41e-4f35-9cd9-f96bef97fc61">
      <Url>https://mdacintl.sharepoint.com/sites/share/_layouts/15/DocIdRedir.aspx?ID=6FC55VEKY67V-1659371838-60710</Url>
      <Description>6FC55VEKY67V-1659371838-60710</Description>
    </_dlc_DocIdUrl>
  </documentManagement>
</p:properties>
</file>

<file path=customXml/itemProps1.xml><?xml version="1.0" encoding="utf-8"?>
<ds:datastoreItem xmlns:ds="http://schemas.openxmlformats.org/officeDocument/2006/customXml" ds:itemID="{F7846C53-0966-43ED-9322-FC6ED3B8252F}"/>
</file>

<file path=customXml/itemProps2.xml><?xml version="1.0" encoding="utf-8"?>
<ds:datastoreItem xmlns:ds="http://schemas.openxmlformats.org/officeDocument/2006/customXml" ds:itemID="{8E24BB1B-9E28-4D4E-BFC1-92B80E4789B3}"/>
</file>

<file path=customXml/itemProps3.xml><?xml version="1.0" encoding="utf-8"?>
<ds:datastoreItem xmlns:ds="http://schemas.openxmlformats.org/officeDocument/2006/customXml" ds:itemID="{37A5275D-AE34-4EE2-96AA-AF03BB3A2ECA}"/>
</file>

<file path=customXml/itemProps4.xml><?xml version="1.0" encoding="utf-8"?>
<ds:datastoreItem xmlns:ds="http://schemas.openxmlformats.org/officeDocument/2006/customXml" ds:itemID="{0E7CC9CB-CE56-4D66-8914-D9A1B22C8B2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</TotalTime>
  <Words>57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JUSTICE INTERMEDIARIES</vt:lpstr>
      <vt:lpstr>WHO ARE THEY?</vt:lpstr>
      <vt:lpstr>HOW THEY WORK</vt:lpstr>
      <vt:lpstr>RESOURCES</vt:lpstr>
      <vt:lpstr>  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JUSTICE INTERMEDIARIES</dc:title>
  <dc:creator>Maria</dc:creator>
  <cp:lastModifiedBy>Maria</cp:lastModifiedBy>
  <cp:revision>13</cp:revision>
  <dcterms:created xsi:type="dcterms:W3CDTF">2024-11-20T13:39:18Z</dcterms:created>
  <dcterms:modified xsi:type="dcterms:W3CDTF">2024-11-20T19:43:14Z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0x01010024966FEED2BC0E4A8B205266952AA691</vt:lpwstr>
  </property>
  <property fmtid="{D5CDD505-2E9C-101B-9397-08002B2CF9AE}" pid="3" name="_dlc_DocIdItemGuid">
    <vt:lpwstr>06d8b268-954a-442a-b35d-bcc041f6ddca</vt:lpwstr>
  </property>
  <property fmtid="{D5CDD505-2E9C-101B-9397-08002B2CF9AE}" pid="4" name="MediaServiceImageTags">
    <vt:lpwstr/>
  </property>
</Properties>
</file>